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sldIdLst>
    <p:sldId id="257" r:id="rId2"/>
    <p:sldId id="285" r:id="rId3"/>
    <p:sldId id="286" r:id="rId4"/>
    <p:sldId id="272" r:id="rId5"/>
    <p:sldId id="273" r:id="rId6"/>
    <p:sldId id="274" r:id="rId7"/>
    <p:sldId id="275" r:id="rId8"/>
    <p:sldId id="276" r:id="rId9"/>
    <p:sldId id="258" r:id="rId10"/>
    <p:sldId id="259" r:id="rId11"/>
    <p:sldId id="260" r:id="rId12"/>
    <p:sldId id="277" r:id="rId13"/>
    <p:sldId id="278" r:id="rId14"/>
    <p:sldId id="280" r:id="rId15"/>
    <p:sldId id="281" r:id="rId16"/>
    <p:sldId id="282" r:id="rId17"/>
    <p:sldId id="283" r:id="rId18"/>
    <p:sldId id="261" r:id="rId19"/>
    <p:sldId id="284" r:id="rId20"/>
    <p:sldId id="263" r:id="rId21"/>
    <p:sldId id="264" r:id="rId22"/>
    <p:sldId id="265" r:id="rId23"/>
    <p:sldId id="267" r:id="rId24"/>
    <p:sldId id="268" r:id="rId25"/>
    <p:sldId id="287" r:id="rId26"/>
    <p:sldId id="289" r:id="rId27"/>
    <p:sldId id="292" r:id="rId28"/>
    <p:sldId id="290" r:id="rId29"/>
    <p:sldId id="294" r:id="rId30"/>
    <p:sldId id="293" r:id="rId31"/>
    <p:sldId id="295" r:id="rId32"/>
    <p:sldId id="296" r:id="rId33"/>
    <p:sldId id="297" r:id="rId34"/>
    <p:sldId id="298" r:id="rId35"/>
    <p:sldId id="299" r:id="rId36"/>
    <p:sldId id="288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DC3DBBA-A093-4002-9825-05A4DE6D8913}" v="3" dt="2023-09-25T21:24:39.36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59484" autoAdjust="0"/>
  </p:normalViewPr>
  <p:slideViewPr>
    <p:cSldViewPr snapToGrid="0">
      <p:cViewPr varScale="1">
        <p:scale>
          <a:sx n="47" d="100"/>
          <a:sy n="47" d="100"/>
        </p:scale>
        <p:origin x="2064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rmen Petrosyan" userId="49966107-b535-4a9d-894b-7ff9a44c94d6" providerId="ADAL" clId="{EDC3DBBA-A093-4002-9825-05A4DE6D8913}"/>
    <pc:docChg chg="undo custSel addSld delSld modSld sldOrd">
      <pc:chgData name="Armen Petrosyan" userId="49966107-b535-4a9d-894b-7ff9a44c94d6" providerId="ADAL" clId="{EDC3DBBA-A093-4002-9825-05A4DE6D8913}" dt="2023-09-25T21:25:55.518" v="821" actId="47"/>
      <pc:docMkLst>
        <pc:docMk/>
      </pc:docMkLst>
      <pc:sldChg chg="del">
        <pc:chgData name="Armen Petrosyan" userId="49966107-b535-4a9d-894b-7ff9a44c94d6" providerId="ADAL" clId="{EDC3DBBA-A093-4002-9825-05A4DE6D8913}" dt="2023-09-25T20:31:59.752" v="252" actId="47"/>
        <pc:sldMkLst>
          <pc:docMk/>
          <pc:sldMk cId="2184908803" sldId="262"/>
        </pc:sldMkLst>
      </pc:sldChg>
      <pc:sldChg chg="del">
        <pc:chgData name="Armen Petrosyan" userId="49966107-b535-4a9d-894b-7ff9a44c94d6" providerId="ADAL" clId="{EDC3DBBA-A093-4002-9825-05A4DE6D8913}" dt="2023-09-25T21:25:55.518" v="821" actId="47"/>
        <pc:sldMkLst>
          <pc:docMk/>
          <pc:sldMk cId="3015641528" sldId="266"/>
        </pc:sldMkLst>
      </pc:sldChg>
      <pc:sldChg chg="del">
        <pc:chgData name="Armen Petrosyan" userId="49966107-b535-4a9d-894b-7ff9a44c94d6" providerId="ADAL" clId="{EDC3DBBA-A093-4002-9825-05A4DE6D8913}" dt="2023-09-25T20:34:02.751" v="253" actId="47"/>
        <pc:sldMkLst>
          <pc:docMk/>
          <pc:sldMk cId="3556867440" sldId="269"/>
        </pc:sldMkLst>
      </pc:sldChg>
      <pc:sldChg chg="del">
        <pc:chgData name="Armen Petrosyan" userId="49966107-b535-4a9d-894b-7ff9a44c94d6" providerId="ADAL" clId="{EDC3DBBA-A093-4002-9825-05A4DE6D8913}" dt="2023-09-25T21:25:53.470" v="819" actId="47"/>
        <pc:sldMkLst>
          <pc:docMk/>
          <pc:sldMk cId="1639283842" sldId="270"/>
        </pc:sldMkLst>
      </pc:sldChg>
      <pc:sldChg chg="del">
        <pc:chgData name="Armen Petrosyan" userId="49966107-b535-4a9d-894b-7ff9a44c94d6" providerId="ADAL" clId="{EDC3DBBA-A093-4002-9825-05A4DE6D8913}" dt="2023-09-25T21:25:54.587" v="820" actId="47"/>
        <pc:sldMkLst>
          <pc:docMk/>
          <pc:sldMk cId="872118702" sldId="271"/>
        </pc:sldMkLst>
      </pc:sldChg>
      <pc:sldChg chg="del">
        <pc:chgData name="Armen Petrosyan" userId="49966107-b535-4a9d-894b-7ff9a44c94d6" providerId="ADAL" clId="{EDC3DBBA-A093-4002-9825-05A4DE6D8913}" dt="2023-09-25T20:24:24.871" v="12" actId="47"/>
        <pc:sldMkLst>
          <pc:docMk/>
          <pc:sldMk cId="1153240950" sldId="279"/>
        </pc:sldMkLst>
      </pc:sldChg>
      <pc:sldChg chg="addSp delSp modSp new mod">
        <pc:chgData name="Armen Petrosyan" userId="49966107-b535-4a9d-894b-7ff9a44c94d6" providerId="ADAL" clId="{EDC3DBBA-A093-4002-9825-05A4DE6D8913}" dt="2023-09-24T19:33:21.124" v="5" actId="14100"/>
        <pc:sldMkLst>
          <pc:docMk/>
          <pc:sldMk cId="4100181796" sldId="282"/>
        </pc:sldMkLst>
        <pc:spChg chg="del">
          <ac:chgData name="Armen Petrosyan" userId="49966107-b535-4a9d-894b-7ff9a44c94d6" providerId="ADAL" clId="{EDC3DBBA-A093-4002-9825-05A4DE6D8913}" dt="2023-09-24T19:33:15.734" v="2" actId="478"/>
          <ac:spMkLst>
            <pc:docMk/>
            <pc:sldMk cId="4100181796" sldId="282"/>
            <ac:spMk id="2" creationId="{2C1C287A-408D-A555-1B6A-8BDD869A9551}"/>
          </ac:spMkLst>
        </pc:spChg>
        <pc:spChg chg="del">
          <ac:chgData name="Armen Petrosyan" userId="49966107-b535-4a9d-894b-7ff9a44c94d6" providerId="ADAL" clId="{EDC3DBBA-A093-4002-9825-05A4DE6D8913}" dt="2023-09-24T19:33:14.756" v="1" actId="478"/>
          <ac:spMkLst>
            <pc:docMk/>
            <pc:sldMk cId="4100181796" sldId="282"/>
            <ac:spMk id="3" creationId="{FED1E363-22FB-C66C-C003-1E4BABBBF650}"/>
          </ac:spMkLst>
        </pc:spChg>
        <pc:picChg chg="add mod">
          <ac:chgData name="Armen Petrosyan" userId="49966107-b535-4a9d-894b-7ff9a44c94d6" providerId="ADAL" clId="{EDC3DBBA-A093-4002-9825-05A4DE6D8913}" dt="2023-09-24T19:33:21.124" v="5" actId="14100"/>
          <ac:picMkLst>
            <pc:docMk/>
            <pc:sldMk cId="4100181796" sldId="282"/>
            <ac:picMk id="5" creationId="{E27BF20F-B30A-5E0D-04FC-DBC47039C2AA}"/>
          </ac:picMkLst>
        </pc:picChg>
      </pc:sldChg>
      <pc:sldChg chg="addSp delSp modSp new mod">
        <pc:chgData name="Armen Petrosyan" userId="49966107-b535-4a9d-894b-7ff9a44c94d6" providerId="ADAL" clId="{EDC3DBBA-A093-4002-9825-05A4DE6D8913}" dt="2023-09-24T19:34:12.900" v="11" actId="14100"/>
        <pc:sldMkLst>
          <pc:docMk/>
          <pc:sldMk cId="2411895605" sldId="283"/>
        </pc:sldMkLst>
        <pc:spChg chg="del">
          <ac:chgData name="Armen Petrosyan" userId="49966107-b535-4a9d-894b-7ff9a44c94d6" providerId="ADAL" clId="{EDC3DBBA-A093-4002-9825-05A4DE6D8913}" dt="2023-09-24T19:34:07.445" v="8" actId="478"/>
          <ac:spMkLst>
            <pc:docMk/>
            <pc:sldMk cId="2411895605" sldId="283"/>
            <ac:spMk id="2" creationId="{6947FD6F-8454-8C83-F129-431D90E9D8ED}"/>
          </ac:spMkLst>
        </pc:spChg>
        <pc:spChg chg="del">
          <ac:chgData name="Armen Petrosyan" userId="49966107-b535-4a9d-894b-7ff9a44c94d6" providerId="ADAL" clId="{EDC3DBBA-A093-4002-9825-05A4DE6D8913}" dt="2023-09-24T19:34:06.310" v="7" actId="478"/>
          <ac:spMkLst>
            <pc:docMk/>
            <pc:sldMk cId="2411895605" sldId="283"/>
            <ac:spMk id="3" creationId="{1E647D3A-1645-DC39-84AA-1B3D7A7DEC25}"/>
          </ac:spMkLst>
        </pc:spChg>
        <pc:picChg chg="add mod">
          <ac:chgData name="Armen Petrosyan" userId="49966107-b535-4a9d-894b-7ff9a44c94d6" providerId="ADAL" clId="{EDC3DBBA-A093-4002-9825-05A4DE6D8913}" dt="2023-09-24T19:34:12.900" v="11" actId="14100"/>
          <ac:picMkLst>
            <pc:docMk/>
            <pc:sldMk cId="2411895605" sldId="283"/>
            <ac:picMk id="5" creationId="{13A5F74C-279E-0FCA-3A07-E632398824E4}"/>
          </ac:picMkLst>
        </pc:picChg>
      </pc:sldChg>
      <pc:sldChg chg="modSp new mod ord">
        <pc:chgData name="Armen Petrosyan" userId="49966107-b535-4a9d-894b-7ff9a44c94d6" providerId="ADAL" clId="{EDC3DBBA-A093-4002-9825-05A4DE6D8913}" dt="2023-09-25T20:34:23.982" v="255" actId="20577"/>
        <pc:sldMkLst>
          <pc:docMk/>
          <pc:sldMk cId="2221252525" sldId="284"/>
        </pc:sldMkLst>
        <pc:spChg chg="mod">
          <ac:chgData name="Armen Petrosyan" userId="49966107-b535-4a9d-894b-7ff9a44c94d6" providerId="ADAL" clId="{EDC3DBBA-A093-4002-9825-05A4DE6D8913}" dt="2023-09-25T20:34:23.982" v="255" actId="20577"/>
          <ac:spMkLst>
            <pc:docMk/>
            <pc:sldMk cId="2221252525" sldId="284"/>
            <ac:spMk id="2" creationId="{5D6E9B74-C277-61BD-F6B0-4B397D202D40}"/>
          </ac:spMkLst>
        </pc:spChg>
        <pc:spChg chg="mod">
          <ac:chgData name="Armen Petrosyan" userId="49966107-b535-4a9d-894b-7ff9a44c94d6" providerId="ADAL" clId="{EDC3DBBA-A093-4002-9825-05A4DE6D8913}" dt="2023-09-25T20:31:32.263" v="249" actId="20577"/>
          <ac:spMkLst>
            <pc:docMk/>
            <pc:sldMk cId="2221252525" sldId="284"/>
            <ac:spMk id="3" creationId="{F714CAFF-C180-5636-8769-CCA3ECD7AEBD}"/>
          </ac:spMkLst>
        </pc:spChg>
      </pc:sldChg>
      <pc:sldChg chg="delSp modSp new mod">
        <pc:chgData name="Armen Petrosyan" userId="49966107-b535-4a9d-894b-7ff9a44c94d6" providerId="ADAL" clId="{EDC3DBBA-A093-4002-9825-05A4DE6D8913}" dt="2023-09-25T20:38:20.047" v="368" actId="20577"/>
        <pc:sldMkLst>
          <pc:docMk/>
          <pc:sldMk cId="1946650395" sldId="285"/>
        </pc:sldMkLst>
        <pc:spChg chg="mod">
          <ac:chgData name="Armen Petrosyan" userId="49966107-b535-4a9d-894b-7ff9a44c94d6" providerId="ADAL" clId="{EDC3DBBA-A093-4002-9825-05A4DE6D8913}" dt="2023-09-25T20:38:20.047" v="368" actId="20577"/>
          <ac:spMkLst>
            <pc:docMk/>
            <pc:sldMk cId="1946650395" sldId="285"/>
            <ac:spMk id="2" creationId="{F611DBEB-D3FB-A563-E413-D823EC4D7DF3}"/>
          </ac:spMkLst>
        </pc:spChg>
        <pc:spChg chg="del">
          <ac:chgData name="Armen Petrosyan" userId="49966107-b535-4a9d-894b-7ff9a44c94d6" providerId="ADAL" clId="{EDC3DBBA-A093-4002-9825-05A4DE6D8913}" dt="2023-09-25T20:35:33.358" v="333" actId="478"/>
          <ac:spMkLst>
            <pc:docMk/>
            <pc:sldMk cId="1946650395" sldId="285"/>
            <ac:spMk id="3" creationId="{E569E8E8-2A15-9D84-6779-723A88D649E4}"/>
          </ac:spMkLst>
        </pc:spChg>
      </pc:sldChg>
      <pc:sldChg chg="addSp delSp new mod">
        <pc:chgData name="Armen Petrosyan" userId="49966107-b535-4a9d-894b-7ff9a44c94d6" providerId="ADAL" clId="{EDC3DBBA-A093-4002-9825-05A4DE6D8913}" dt="2023-09-25T20:37:46.440" v="337" actId="22"/>
        <pc:sldMkLst>
          <pc:docMk/>
          <pc:sldMk cId="590736674" sldId="286"/>
        </pc:sldMkLst>
        <pc:spChg chg="del">
          <ac:chgData name="Armen Petrosyan" userId="49966107-b535-4a9d-894b-7ff9a44c94d6" providerId="ADAL" clId="{EDC3DBBA-A093-4002-9825-05A4DE6D8913}" dt="2023-09-25T20:37:45.547" v="336" actId="478"/>
          <ac:spMkLst>
            <pc:docMk/>
            <pc:sldMk cId="590736674" sldId="286"/>
            <ac:spMk id="2" creationId="{3BC26005-7179-7C97-47AF-F2CF1F7A4D67}"/>
          </ac:spMkLst>
        </pc:spChg>
        <pc:spChg chg="del">
          <ac:chgData name="Armen Petrosyan" userId="49966107-b535-4a9d-894b-7ff9a44c94d6" providerId="ADAL" clId="{EDC3DBBA-A093-4002-9825-05A4DE6D8913}" dt="2023-09-25T20:37:43.847" v="335" actId="478"/>
          <ac:spMkLst>
            <pc:docMk/>
            <pc:sldMk cId="590736674" sldId="286"/>
            <ac:spMk id="3" creationId="{F098A507-8219-D454-B3BD-00F51F5DAB6C}"/>
          </ac:spMkLst>
        </pc:spChg>
        <pc:picChg chg="add">
          <ac:chgData name="Armen Petrosyan" userId="49966107-b535-4a9d-894b-7ff9a44c94d6" providerId="ADAL" clId="{EDC3DBBA-A093-4002-9825-05A4DE6D8913}" dt="2023-09-25T20:37:46.440" v="337" actId="22"/>
          <ac:picMkLst>
            <pc:docMk/>
            <pc:sldMk cId="590736674" sldId="286"/>
            <ac:picMk id="5" creationId="{83D89E65-CDB1-1047-F49C-DB43B95C8CC4}"/>
          </ac:picMkLst>
        </pc:picChg>
      </pc:sldChg>
      <pc:sldChg chg="modSp new mod ord">
        <pc:chgData name="Armen Petrosyan" userId="49966107-b535-4a9d-894b-7ff9a44c94d6" providerId="ADAL" clId="{EDC3DBBA-A093-4002-9825-05A4DE6D8913}" dt="2023-09-25T20:52:06.177" v="590" actId="20577"/>
        <pc:sldMkLst>
          <pc:docMk/>
          <pc:sldMk cId="772544679" sldId="287"/>
        </pc:sldMkLst>
        <pc:spChg chg="mod">
          <ac:chgData name="Armen Petrosyan" userId="49966107-b535-4a9d-894b-7ff9a44c94d6" providerId="ADAL" clId="{EDC3DBBA-A093-4002-9825-05A4DE6D8913}" dt="2023-09-25T20:52:06.177" v="590" actId="20577"/>
          <ac:spMkLst>
            <pc:docMk/>
            <pc:sldMk cId="772544679" sldId="287"/>
            <ac:spMk id="2" creationId="{EAF0D50D-FCBF-894C-1D5C-483CC470C3BE}"/>
          </ac:spMkLst>
        </pc:spChg>
        <pc:spChg chg="mod">
          <ac:chgData name="Armen Petrosyan" userId="49966107-b535-4a9d-894b-7ff9a44c94d6" providerId="ADAL" clId="{EDC3DBBA-A093-4002-9825-05A4DE6D8913}" dt="2023-09-25T20:43:41.947" v="541" actId="20577"/>
          <ac:spMkLst>
            <pc:docMk/>
            <pc:sldMk cId="772544679" sldId="287"/>
            <ac:spMk id="3" creationId="{73B0110B-DCA0-FB7F-9773-D800755F21B2}"/>
          </ac:spMkLst>
        </pc:spChg>
      </pc:sldChg>
      <pc:sldChg chg="modSp new mod ord">
        <pc:chgData name="Armen Petrosyan" userId="49966107-b535-4a9d-894b-7ff9a44c94d6" providerId="ADAL" clId="{EDC3DBBA-A093-4002-9825-05A4DE6D8913}" dt="2023-09-25T21:25:47.660" v="818" actId="20577"/>
        <pc:sldMkLst>
          <pc:docMk/>
          <pc:sldMk cId="574814272" sldId="288"/>
        </pc:sldMkLst>
        <pc:spChg chg="mod">
          <ac:chgData name="Armen Petrosyan" userId="49966107-b535-4a9d-894b-7ff9a44c94d6" providerId="ADAL" clId="{EDC3DBBA-A093-4002-9825-05A4DE6D8913}" dt="2023-09-25T21:25:47.660" v="818" actId="20577"/>
          <ac:spMkLst>
            <pc:docMk/>
            <pc:sldMk cId="574814272" sldId="288"/>
            <ac:spMk id="2" creationId="{713AA74C-1103-E1C4-839B-C86147C5AF38}"/>
          </ac:spMkLst>
        </pc:spChg>
        <pc:spChg chg="mod">
          <ac:chgData name="Armen Petrosyan" userId="49966107-b535-4a9d-894b-7ff9a44c94d6" providerId="ADAL" clId="{EDC3DBBA-A093-4002-9825-05A4DE6D8913}" dt="2023-09-25T20:57:13.740" v="680" actId="6549"/>
          <ac:spMkLst>
            <pc:docMk/>
            <pc:sldMk cId="574814272" sldId="288"/>
            <ac:spMk id="3" creationId="{B09679DC-BD43-E5B2-F196-084AA1930913}"/>
          </ac:spMkLst>
        </pc:spChg>
      </pc:sldChg>
      <pc:sldChg chg="modSp new mod">
        <pc:chgData name="Armen Petrosyan" userId="49966107-b535-4a9d-894b-7ff9a44c94d6" providerId="ADAL" clId="{EDC3DBBA-A093-4002-9825-05A4DE6D8913}" dt="2023-09-25T21:02:57.764" v="703" actId="108"/>
        <pc:sldMkLst>
          <pc:docMk/>
          <pc:sldMk cId="3742980695" sldId="289"/>
        </pc:sldMkLst>
        <pc:spChg chg="mod">
          <ac:chgData name="Armen Petrosyan" userId="49966107-b535-4a9d-894b-7ff9a44c94d6" providerId="ADAL" clId="{EDC3DBBA-A093-4002-9825-05A4DE6D8913}" dt="2023-09-25T20:49:58.275" v="573" actId="207"/>
          <ac:spMkLst>
            <pc:docMk/>
            <pc:sldMk cId="3742980695" sldId="289"/>
            <ac:spMk id="2" creationId="{3B056AC1-364C-CE1E-8CF9-C82EB41968B1}"/>
          </ac:spMkLst>
        </pc:spChg>
        <pc:spChg chg="mod">
          <ac:chgData name="Armen Petrosyan" userId="49966107-b535-4a9d-894b-7ff9a44c94d6" providerId="ADAL" clId="{EDC3DBBA-A093-4002-9825-05A4DE6D8913}" dt="2023-09-25T21:02:57.764" v="703" actId="108"/>
          <ac:spMkLst>
            <pc:docMk/>
            <pc:sldMk cId="3742980695" sldId="289"/>
            <ac:spMk id="3" creationId="{55BD49C6-EE75-4C7F-BDA5-BCDDDB238AD3}"/>
          </ac:spMkLst>
        </pc:spChg>
      </pc:sldChg>
      <pc:sldChg chg="modSp new mod">
        <pc:chgData name="Armen Petrosyan" userId="49966107-b535-4a9d-894b-7ff9a44c94d6" providerId="ADAL" clId="{EDC3DBBA-A093-4002-9825-05A4DE6D8913}" dt="2023-09-25T21:04:01.174" v="719" actId="20577"/>
        <pc:sldMkLst>
          <pc:docMk/>
          <pc:sldMk cId="575908827" sldId="290"/>
        </pc:sldMkLst>
        <pc:spChg chg="mod">
          <ac:chgData name="Armen Petrosyan" userId="49966107-b535-4a9d-894b-7ff9a44c94d6" providerId="ADAL" clId="{EDC3DBBA-A093-4002-9825-05A4DE6D8913}" dt="2023-09-25T21:04:01.174" v="719" actId="20577"/>
          <ac:spMkLst>
            <pc:docMk/>
            <pc:sldMk cId="575908827" sldId="290"/>
            <ac:spMk id="2" creationId="{917FF6B9-4515-5CA3-3253-9458855C4FB3}"/>
          </ac:spMkLst>
        </pc:spChg>
        <pc:spChg chg="mod">
          <ac:chgData name="Armen Petrosyan" userId="49966107-b535-4a9d-894b-7ff9a44c94d6" providerId="ADAL" clId="{EDC3DBBA-A093-4002-9825-05A4DE6D8913}" dt="2023-09-25T20:55:22.255" v="608" actId="27636"/>
          <ac:spMkLst>
            <pc:docMk/>
            <pc:sldMk cId="575908827" sldId="290"/>
            <ac:spMk id="3" creationId="{A4EE9A9E-AFC1-2A1E-7F3F-52EC57771552}"/>
          </ac:spMkLst>
        </pc:spChg>
      </pc:sldChg>
      <pc:sldChg chg="modSp new mod">
        <pc:chgData name="Armen Petrosyan" userId="49966107-b535-4a9d-894b-7ff9a44c94d6" providerId="ADAL" clId="{EDC3DBBA-A093-4002-9825-05A4DE6D8913}" dt="2023-09-25T21:00:26.578" v="701" actId="20577"/>
        <pc:sldMkLst>
          <pc:docMk/>
          <pc:sldMk cId="767769091" sldId="291"/>
        </pc:sldMkLst>
        <pc:spChg chg="mod">
          <ac:chgData name="Armen Petrosyan" userId="49966107-b535-4a9d-894b-7ff9a44c94d6" providerId="ADAL" clId="{EDC3DBBA-A093-4002-9825-05A4DE6D8913}" dt="2023-09-25T21:00:11.222" v="696" actId="207"/>
          <ac:spMkLst>
            <pc:docMk/>
            <pc:sldMk cId="767769091" sldId="291"/>
            <ac:spMk id="2" creationId="{D275F76C-E1B5-54BC-568C-FEE7BF154013}"/>
          </ac:spMkLst>
        </pc:spChg>
        <pc:spChg chg="mod">
          <ac:chgData name="Armen Petrosyan" userId="49966107-b535-4a9d-894b-7ff9a44c94d6" providerId="ADAL" clId="{EDC3DBBA-A093-4002-9825-05A4DE6D8913}" dt="2023-09-25T21:00:26.578" v="701" actId="20577"/>
          <ac:spMkLst>
            <pc:docMk/>
            <pc:sldMk cId="767769091" sldId="291"/>
            <ac:spMk id="3" creationId="{E39AD348-4A4D-4832-8B91-41472A88C9D4}"/>
          </ac:spMkLst>
        </pc:spChg>
      </pc:sldChg>
      <pc:sldChg chg="modSp new add del mod">
        <pc:chgData name="Armen Petrosyan" userId="49966107-b535-4a9d-894b-7ff9a44c94d6" providerId="ADAL" clId="{EDC3DBBA-A093-4002-9825-05A4DE6D8913}" dt="2023-09-25T21:04:53.613" v="726" actId="2696"/>
        <pc:sldMkLst>
          <pc:docMk/>
          <pc:sldMk cId="620304408" sldId="292"/>
        </pc:sldMkLst>
        <pc:spChg chg="mod">
          <ac:chgData name="Armen Petrosyan" userId="49966107-b535-4a9d-894b-7ff9a44c94d6" providerId="ADAL" clId="{EDC3DBBA-A093-4002-9825-05A4DE6D8913}" dt="2023-09-25T21:04:21.839" v="723" actId="207"/>
          <ac:spMkLst>
            <pc:docMk/>
            <pc:sldMk cId="620304408" sldId="292"/>
            <ac:spMk id="2" creationId="{20DB3E46-1455-06DE-1310-921761580FC9}"/>
          </ac:spMkLst>
        </pc:spChg>
        <pc:spChg chg="mod">
          <ac:chgData name="Armen Petrosyan" userId="49966107-b535-4a9d-894b-7ff9a44c94d6" providerId="ADAL" clId="{EDC3DBBA-A093-4002-9825-05A4DE6D8913}" dt="2023-09-25T21:04:45.723" v="724" actId="33524"/>
          <ac:spMkLst>
            <pc:docMk/>
            <pc:sldMk cId="620304408" sldId="292"/>
            <ac:spMk id="3" creationId="{7E83BBAE-D4C4-E243-6E35-2D5D23FBBF60}"/>
          </ac:spMkLst>
        </pc:spChg>
      </pc:sldChg>
      <pc:sldChg chg="addSp delSp modSp new mod">
        <pc:chgData name="Armen Petrosyan" userId="49966107-b535-4a9d-894b-7ff9a44c94d6" providerId="ADAL" clId="{EDC3DBBA-A093-4002-9825-05A4DE6D8913}" dt="2023-09-25T21:17:25.202" v="764" actId="20577"/>
        <pc:sldMkLst>
          <pc:docMk/>
          <pc:sldMk cId="4220182923" sldId="293"/>
        </pc:sldMkLst>
        <pc:spChg chg="mod">
          <ac:chgData name="Armen Petrosyan" userId="49966107-b535-4a9d-894b-7ff9a44c94d6" providerId="ADAL" clId="{EDC3DBBA-A093-4002-9825-05A4DE6D8913}" dt="2023-09-25T21:17:25.202" v="764" actId="20577"/>
          <ac:spMkLst>
            <pc:docMk/>
            <pc:sldMk cId="4220182923" sldId="293"/>
            <ac:spMk id="2" creationId="{7BE88795-8BDC-85F6-8535-F15BF4FB70C8}"/>
          </ac:spMkLst>
        </pc:spChg>
        <pc:spChg chg="del">
          <ac:chgData name="Armen Petrosyan" userId="49966107-b535-4a9d-894b-7ff9a44c94d6" providerId="ADAL" clId="{EDC3DBBA-A093-4002-9825-05A4DE6D8913}" dt="2023-09-25T21:13:44.844" v="728" actId="22"/>
          <ac:spMkLst>
            <pc:docMk/>
            <pc:sldMk cId="4220182923" sldId="293"/>
            <ac:spMk id="3" creationId="{B157C834-3037-4279-ED2C-C220A1BBF15D}"/>
          </ac:spMkLst>
        </pc:spChg>
        <pc:picChg chg="add mod ord">
          <ac:chgData name="Armen Petrosyan" userId="49966107-b535-4a9d-894b-7ff9a44c94d6" providerId="ADAL" clId="{EDC3DBBA-A093-4002-9825-05A4DE6D8913}" dt="2023-09-25T21:13:44.844" v="728" actId="22"/>
          <ac:picMkLst>
            <pc:docMk/>
            <pc:sldMk cId="4220182923" sldId="293"/>
            <ac:picMk id="5" creationId="{8E803ABF-8C2F-B1E3-FF0C-4B7024230C10}"/>
          </ac:picMkLst>
        </pc:picChg>
      </pc:sldChg>
      <pc:sldChg chg="modSp new mod ord">
        <pc:chgData name="Armen Petrosyan" userId="49966107-b535-4a9d-894b-7ff9a44c94d6" providerId="ADAL" clId="{EDC3DBBA-A093-4002-9825-05A4DE6D8913}" dt="2023-09-25T21:15:11.644" v="750"/>
        <pc:sldMkLst>
          <pc:docMk/>
          <pc:sldMk cId="580319611" sldId="294"/>
        </pc:sldMkLst>
        <pc:spChg chg="mod">
          <ac:chgData name="Armen Petrosyan" userId="49966107-b535-4a9d-894b-7ff9a44c94d6" providerId="ADAL" clId="{EDC3DBBA-A093-4002-9825-05A4DE6D8913}" dt="2023-09-25T21:15:04.344" v="748" actId="207"/>
          <ac:spMkLst>
            <pc:docMk/>
            <pc:sldMk cId="580319611" sldId="294"/>
            <ac:spMk id="2" creationId="{2134FD35-0054-70DB-5774-F4C689EF26D0}"/>
          </ac:spMkLst>
        </pc:spChg>
        <pc:spChg chg="mod">
          <ac:chgData name="Armen Petrosyan" userId="49966107-b535-4a9d-894b-7ff9a44c94d6" providerId="ADAL" clId="{EDC3DBBA-A093-4002-9825-05A4DE6D8913}" dt="2023-09-25T21:14:59.309" v="746" actId="21"/>
          <ac:spMkLst>
            <pc:docMk/>
            <pc:sldMk cId="580319611" sldId="294"/>
            <ac:spMk id="3" creationId="{475B741E-6B84-838B-253C-51E91924120E}"/>
          </ac:spMkLst>
        </pc:spChg>
      </pc:sldChg>
      <pc:sldChg chg="addSp modSp new mod">
        <pc:chgData name="Armen Petrosyan" userId="49966107-b535-4a9d-894b-7ff9a44c94d6" providerId="ADAL" clId="{EDC3DBBA-A093-4002-9825-05A4DE6D8913}" dt="2023-09-25T21:17:04.644" v="757" actId="1076"/>
        <pc:sldMkLst>
          <pc:docMk/>
          <pc:sldMk cId="2161347451" sldId="295"/>
        </pc:sldMkLst>
        <pc:spChg chg="mod">
          <ac:chgData name="Armen Petrosyan" userId="49966107-b535-4a9d-894b-7ff9a44c94d6" providerId="ADAL" clId="{EDC3DBBA-A093-4002-9825-05A4DE6D8913}" dt="2023-09-25T21:16:21.217" v="752" actId="207"/>
          <ac:spMkLst>
            <pc:docMk/>
            <pc:sldMk cId="2161347451" sldId="295"/>
            <ac:spMk id="2" creationId="{05DFD544-38FB-6AE0-BA3A-59FD11174B60}"/>
          </ac:spMkLst>
        </pc:spChg>
        <pc:spChg chg="mod">
          <ac:chgData name="Armen Petrosyan" userId="49966107-b535-4a9d-894b-7ff9a44c94d6" providerId="ADAL" clId="{EDC3DBBA-A093-4002-9825-05A4DE6D8913}" dt="2023-09-25T21:17:00.894" v="755" actId="20577"/>
          <ac:spMkLst>
            <pc:docMk/>
            <pc:sldMk cId="2161347451" sldId="295"/>
            <ac:spMk id="3" creationId="{E09D81FE-D8A4-41ED-0711-463F76B6FD78}"/>
          </ac:spMkLst>
        </pc:spChg>
        <pc:picChg chg="add mod">
          <ac:chgData name="Armen Petrosyan" userId="49966107-b535-4a9d-894b-7ff9a44c94d6" providerId="ADAL" clId="{EDC3DBBA-A093-4002-9825-05A4DE6D8913}" dt="2023-09-25T21:17:04.644" v="757" actId="1076"/>
          <ac:picMkLst>
            <pc:docMk/>
            <pc:sldMk cId="2161347451" sldId="295"/>
            <ac:picMk id="5" creationId="{3130E027-4C6F-EA97-D11E-714241022C9C}"/>
          </ac:picMkLst>
        </pc:picChg>
      </pc:sldChg>
      <pc:sldChg chg="addSp delSp modSp new mod">
        <pc:chgData name="Armen Petrosyan" userId="49966107-b535-4a9d-894b-7ff9a44c94d6" providerId="ADAL" clId="{EDC3DBBA-A093-4002-9825-05A4DE6D8913}" dt="2023-09-25T21:19:03.198" v="776" actId="207"/>
        <pc:sldMkLst>
          <pc:docMk/>
          <pc:sldMk cId="2170077386" sldId="296"/>
        </pc:sldMkLst>
        <pc:spChg chg="del mod">
          <ac:chgData name="Armen Petrosyan" userId="49966107-b535-4a9d-894b-7ff9a44c94d6" providerId="ADAL" clId="{EDC3DBBA-A093-4002-9825-05A4DE6D8913}" dt="2023-09-25T21:17:32.028" v="767"/>
          <ac:spMkLst>
            <pc:docMk/>
            <pc:sldMk cId="2170077386" sldId="296"/>
            <ac:spMk id="2" creationId="{2FD744BF-8ABC-D830-C012-5761A84F3046}"/>
          </ac:spMkLst>
        </pc:spChg>
        <pc:spChg chg="mod">
          <ac:chgData name="Armen Petrosyan" userId="49966107-b535-4a9d-894b-7ff9a44c94d6" providerId="ADAL" clId="{EDC3DBBA-A093-4002-9825-05A4DE6D8913}" dt="2023-09-25T21:18:58.983" v="774" actId="21"/>
          <ac:spMkLst>
            <pc:docMk/>
            <pc:sldMk cId="2170077386" sldId="296"/>
            <ac:spMk id="3" creationId="{F7B95A5B-33BC-9999-45E0-AE6EB44E4AF5}"/>
          </ac:spMkLst>
        </pc:spChg>
        <pc:spChg chg="add del mod">
          <ac:chgData name="Armen Petrosyan" userId="49966107-b535-4a9d-894b-7ff9a44c94d6" providerId="ADAL" clId="{EDC3DBBA-A093-4002-9825-05A4DE6D8913}" dt="2023-09-25T21:18:49.242" v="771" actId="21"/>
          <ac:spMkLst>
            <pc:docMk/>
            <pc:sldMk cId="2170077386" sldId="296"/>
            <ac:spMk id="4" creationId="{2BCC5F8D-2CAA-4282-38FD-6A7BEACC0E22}"/>
          </ac:spMkLst>
        </pc:spChg>
        <pc:spChg chg="add mod">
          <ac:chgData name="Armen Petrosyan" userId="49966107-b535-4a9d-894b-7ff9a44c94d6" providerId="ADAL" clId="{EDC3DBBA-A093-4002-9825-05A4DE6D8913}" dt="2023-09-25T21:19:03.198" v="776" actId="207"/>
          <ac:spMkLst>
            <pc:docMk/>
            <pc:sldMk cId="2170077386" sldId="296"/>
            <ac:spMk id="6" creationId="{56B2B859-EBF1-61E3-836C-9E7B0FF334DC}"/>
          </ac:spMkLst>
        </pc:spChg>
      </pc:sldChg>
      <pc:sldChg chg="addSp delSp modSp new mod">
        <pc:chgData name="Armen Petrosyan" userId="49966107-b535-4a9d-894b-7ff9a44c94d6" providerId="ADAL" clId="{EDC3DBBA-A093-4002-9825-05A4DE6D8913}" dt="2023-09-25T21:21:41.877" v="792" actId="1035"/>
        <pc:sldMkLst>
          <pc:docMk/>
          <pc:sldMk cId="3072923918" sldId="297"/>
        </pc:sldMkLst>
        <pc:spChg chg="del">
          <ac:chgData name="Armen Petrosyan" userId="49966107-b535-4a9d-894b-7ff9a44c94d6" providerId="ADAL" clId="{EDC3DBBA-A093-4002-9825-05A4DE6D8913}" dt="2023-09-25T21:18:54.026" v="773"/>
          <ac:spMkLst>
            <pc:docMk/>
            <pc:sldMk cId="3072923918" sldId="297"/>
            <ac:spMk id="2" creationId="{32E441B6-AFB6-F233-7B59-8DAFE6808836}"/>
          </ac:spMkLst>
        </pc:spChg>
        <pc:spChg chg="del">
          <ac:chgData name="Armen Petrosyan" userId="49966107-b535-4a9d-894b-7ff9a44c94d6" providerId="ADAL" clId="{EDC3DBBA-A093-4002-9825-05A4DE6D8913}" dt="2023-09-25T21:19:42.556" v="777" actId="478"/>
          <ac:spMkLst>
            <pc:docMk/>
            <pc:sldMk cId="3072923918" sldId="297"/>
            <ac:spMk id="3" creationId="{12FCD75B-97BF-7D5E-614F-00C798ADF43E}"/>
          </ac:spMkLst>
        </pc:spChg>
        <pc:spChg chg="add mod">
          <ac:chgData name="Armen Petrosyan" userId="49966107-b535-4a9d-894b-7ff9a44c94d6" providerId="ADAL" clId="{EDC3DBBA-A093-4002-9825-05A4DE6D8913}" dt="2023-09-25T21:21:38.757" v="787" actId="1076"/>
          <ac:spMkLst>
            <pc:docMk/>
            <pc:sldMk cId="3072923918" sldId="297"/>
            <ac:spMk id="4" creationId="{E48881B0-DEAC-9DD3-0EBA-C3931E99EF62}"/>
          </ac:spMkLst>
        </pc:spChg>
        <pc:spChg chg="add mod">
          <ac:chgData name="Armen Petrosyan" userId="49966107-b535-4a9d-894b-7ff9a44c94d6" providerId="ADAL" clId="{EDC3DBBA-A093-4002-9825-05A4DE6D8913}" dt="2023-09-25T21:21:31.841" v="785" actId="1076"/>
          <ac:spMkLst>
            <pc:docMk/>
            <pc:sldMk cId="3072923918" sldId="297"/>
            <ac:spMk id="8" creationId="{23C84EF4-AD94-F6C9-5270-69DF11002C17}"/>
          </ac:spMkLst>
        </pc:spChg>
        <pc:picChg chg="add mod">
          <ac:chgData name="Armen Petrosyan" userId="49966107-b535-4a9d-894b-7ff9a44c94d6" providerId="ADAL" clId="{EDC3DBBA-A093-4002-9825-05A4DE6D8913}" dt="2023-09-25T21:21:41.877" v="792" actId="1035"/>
          <ac:picMkLst>
            <pc:docMk/>
            <pc:sldMk cId="3072923918" sldId="297"/>
            <ac:picMk id="6" creationId="{35337CED-3916-5781-03D2-305FC9FF717E}"/>
          </ac:picMkLst>
        </pc:picChg>
      </pc:sldChg>
      <pc:sldChg chg="modSp new mod">
        <pc:chgData name="Armen Petrosyan" userId="49966107-b535-4a9d-894b-7ff9a44c94d6" providerId="ADAL" clId="{EDC3DBBA-A093-4002-9825-05A4DE6D8913}" dt="2023-09-25T21:23:45.350" v="797" actId="207"/>
        <pc:sldMkLst>
          <pc:docMk/>
          <pc:sldMk cId="3385935253" sldId="298"/>
        </pc:sldMkLst>
        <pc:spChg chg="mod">
          <ac:chgData name="Armen Petrosyan" userId="49966107-b535-4a9d-894b-7ff9a44c94d6" providerId="ADAL" clId="{EDC3DBBA-A093-4002-9825-05A4DE6D8913}" dt="2023-09-25T21:23:45.350" v="797" actId="207"/>
          <ac:spMkLst>
            <pc:docMk/>
            <pc:sldMk cId="3385935253" sldId="298"/>
            <ac:spMk id="2" creationId="{5ABD915B-628E-73F6-35C9-CEF843787ADE}"/>
          </ac:spMkLst>
        </pc:spChg>
        <pc:spChg chg="mod">
          <ac:chgData name="Armen Petrosyan" userId="49966107-b535-4a9d-894b-7ff9a44c94d6" providerId="ADAL" clId="{EDC3DBBA-A093-4002-9825-05A4DE6D8913}" dt="2023-09-25T21:23:41.350" v="795" actId="21"/>
          <ac:spMkLst>
            <pc:docMk/>
            <pc:sldMk cId="3385935253" sldId="298"/>
            <ac:spMk id="3" creationId="{4628F2EA-387B-BAAD-6E83-3A1A029A999F}"/>
          </ac:spMkLst>
        </pc:spChg>
      </pc:sldChg>
      <pc:sldChg chg="addSp delSp modSp new mod">
        <pc:chgData name="Armen Petrosyan" userId="49966107-b535-4a9d-894b-7ff9a44c94d6" providerId="ADAL" clId="{EDC3DBBA-A093-4002-9825-05A4DE6D8913}" dt="2023-09-25T21:25:30.396" v="811" actId="1076"/>
        <pc:sldMkLst>
          <pc:docMk/>
          <pc:sldMk cId="968570997" sldId="299"/>
        </pc:sldMkLst>
        <pc:spChg chg="del">
          <ac:chgData name="Armen Petrosyan" userId="49966107-b535-4a9d-894b-7ff9a44c94d6" providerId="ADAL" clId="{EDC3DBBA-A093-4002-9825-05A4DE6D8913}" dt="2023-09-25T21:24:38.249" v="800" actId="478"/>
          <ac:spMkLst>
            <pc:docMk/>
            <pc:sldMk cId="968570997" sldId="299"/>
            <ac:spMk id="2" creationId="{85714363-AD8F-A6A7-4C6C-962FAEE4EC18}"/>
          </ac:spMkLst>
        </pc:spChg>
        <pc:spChg chg="del">
          <ac:chgData name="Armen Petrosyan" userId="49966107-b535-4a9d-894b-7ff9a44c94d6" providerId="ADAL" clId="{EDC3DBBA-A093-4002-9825-05A4DE6D8913}" dt="2023-09-25T21:24:26.070" v="799" actId="22"/>
          <ac:spMkLst>
            <pc:docMk/>
            <pc:sldMk cId="968570997" sldId="299"/>
            <ac:spMk id="3" creationId="{E895AE2C-716C-D3B7-C868-78FD2FB3AE13}"/>
          </ac:spMkLst>
        </pc:spChg>
        <pc:spChg chg="add mod">
          <ac:chgData name="Armen Petrosyan" userId="49966107-b535-4a9d-894b-7ff9a44c94d6" providerId="ADAL" clId="{EDC3DBBA-A093-4002-9825-05A4DE6D8913}" dt="2023-09-25T21:24:42.248" v="803" actId="20577"/>
          <ac:spMkLst>
            <pc:docMk/>
            <pc:sldMk cId="968570997" sldId="299"/>
            <ac:spMk id="6" creationId="{9C2DECDB-60E9-B933-33BD-B9EF1E913ADD}"/>
          </ac:spMkLst>
        </pc:spChg>
        <pc:spChg chg="add mod">
          <ac:chgData name="Armen Petrosyan" userId="49966107-b535-4a9d-894b-7ff9a44c94d6" providerId="ADAL" clId="{EDC3DBBA-A093-4002-9825-05A4DE6D8913}" dt="2023-09-25T21:25:27.782" v="810" actId="1076"/>
          <ac:spMkLst>
            <pc:docMk/>
            <pc:sldMk cId="968570997" sldId="299"/>
            <ac:spMk id="8" creationId="{B5ECA39C-C378-BD3C-613C-8EC5FA5DFC45}"/>
          </ac:spMkLst>
        </pc:spChg>
        <pc:picChg chg="add mod ord">
          <ac:chgData name="Armen Petrosyan" userId="49966107-b535-4a9d-894b-7ff9a44c94d6" providerId="ADAL" clId="{EDC3DBBA-A093-4002-9825-05A4DE6D8913}" dt="2023-09-25T21:25:30.396" v="811" actId="1076"/>
          <ac:picMkLst>
            <pc:docMk/>
            <pc:sldMk cId="968570997" sldId="299"/>
            <ac:picMk id="5" creationId="{8C9C68C9-AE9B-C3EE-29FE-E8B5399E33E9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A670A3-0B91-4B39-9921-70FF4FCDA6D2}" type="datetimeFigureOut">
              <a:rPr lang="en-GB" smtClean="0"/>
              <a:t>18/02/2025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E63820-3F59-4E72-8312-FBBEB2BA7C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24957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r>
              <a:rPr lang="en-GB" b="1" dirty="0"/>
              <a:t>What is Information?</a:t>
            </a:r>
          </a:p>
          <a:p>
            <a:r>
              <a:rPr lang="en-GB" dirty="0"/>
              <a:t>Information is </a:t>
            </a:r>
            <a:r>
              <a:rPr lang="en-GB" b="1" dirty="0"/>
              <a:t>processed, organized, or structured data</a:t>
            </a:r>
            <a:r>
              <a:rPr lang="en-GB" dirty="0"/>
              <a:t> that provides meaning or context to the raw data. It is essential for decision-making, problem-solving, and understanding situations. </a:t>
            </a:r>
            <a:r>
              <a:rPr lang="en-GB" b="1" dirty="0"/>
              <a:t>Data</a:t>
            </a:r>
            <a:r>
              <a:rPr lang="en-GB" dirty="0"/>
              <a:t> becomes </a:t>
            </a:r>
            <a:r>
              <a:rPr lang="en-GB" b="1" dirty="0"/>
              <a:t>information</a:t>
            </a:r>
            <a:r>
              <a:rPr lang="en-GB" dirty="0"/>
              <a:t> when it is interpreted and understood within a given context.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/>
              <a:t>Data</a:t>
            </a:r>
            <a:r>
              <a:rPr lang="en-GB" dirty="0"/>
              <a:t> refers to raw, unprocessed facts or figures (e.g., numbers, words, or symbols) that on their own may not make much sense.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/>
              <a:t>Information</a:t>
            </a:r>
            <a:r>
              <a:rPr lang="en-GB" dirty="0"/>
              <a:t> is the result of processing, organizing, or structuring that data to make it meaningful.</a:t>
            </a:r>
          </a:p>
          <a:p>
            <a:r>
              <a:rPr lang="en-GB" dirty="0"/>
              <a:t>For example: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Data: 37, 98, 45, 72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Information: These are the </a:t>
            </a:r>
            <a:r>
              <a:rPr lang="en-GB" b="1" dirty="0"/>
              <a:t>test scores</a:t>
            </a:r>
            <a:r>
              <a:rPr lang="en-GB" dirty="0"/>
              <a:t> of four students.</a:t>
            </a:r>
          </a:p>
          <a:p>
            <a:r>
              <a:rPr lang="en-GB" dirty="0"/>
              <a:t>When data is collected, </a:t>
            </a:r>
            <a:r>
              <a:rPr lang="en-GB" dirty="0" err="1"/>
              <a:t>analyzed</a:t>
            </a:r>
            <a:r>
              <a:rPr lang="en-GB" dirty="0"/>
              <a:t>, and interpreted in context, it becomes useful and relevant, which turns it into information.</a:t>
            </a:r>
          </a:p>
          <a:p>
            <a:r>
              <a:rPr lang="en-GB" b="1" dirty="0"/>
              <a:t>How to Generate Information?</a:t>
            </a:r>
          </a:p>
          <a:p>
            <a:r>
              <a:rPr lang="en-GB" dirty="0"/>
              <a:t>Generating information involves several steps, starting from collecting raw data to transforming it into useful insights. Here's how you can generate information:</a:t>
            </a:r>
          </a:p>
          <a:p>
            <a:pPr>
              <a:buFont typeface="+mj-lt"/>
              <a:buAutoNum type="arabicPeriod"/>
            </a:pPr>
            <a:r>
              <a:rPr lang="en-GB" b="1" dirty="0"/>
              <a:t>Collect Data</a:t>
            </a:r>
            <a:r>
              <a:rPr lang="en-GB" dirty="0"/>
              <a:t>: The first step is gathering raw data. Data can come from various sources like surveys, sensors, research, or databases.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GB" dirty="0"/>
              <a:t>Examples of data: A list of customer purchases, a collection of sensor readings, or responses from a survey.</a:t>
            </a:r>
          </a:p>
          <a:p>
            <a:pPr>
              <a:buFont typeface="+mj-lt"/>
              <a:buAutoNum type="arabicPeriod"/>
            </a:pPr>
            <a:r>
              <a:rPr lang="en-GB" b="1" dirty="0"/>
              <a:t>Process Data</a:t>
            </a:r>
            <a:r>
              <a:rPr lang="en-GB" dirty="0"/>
              <a:t>: Raw data needs to be processed to eliminate any errors or inconsistencies. This step can involve filtering, sorting, or correcting data.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GB" dirty="0"/>
              <a:t>Example: Removing duplicate entries in a dataset, converting data formats, or cleaning up invalid data entries.</a:t>
            </a:r>
          </a:p>
          <a:p>
            <a:pPr>
              <a:buFont typeface="+mj-lt"/>
              <a:buAutoNum type="arabicPeriod"/>
            </a:pPr>
            <a:r>
              <a:rPr lang="en-GB" b="1" dirty="0"/>
              <a:t>Organize Data</a:t>
            </a:r>
            <a:r>
              <a:rPr lang="en-GB" dirty="0"/>
              <a:t>: Once processed, data should be organized to highlight patterns or connections. This can involve grouping similar items, sorting data by categories, or summarizing data.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GB" dirty="0"/>
              <a:t>Example: Organizing sales data by region, customer age group, or time of purchase.</a:t>
            </a:r>
          </a:p>
          <a:p>
            <a:pPr>
              <a:buFont typeface="+mj-lt"/>
              <a:buAutoNum type="arabicPeriod"/>
            </a:pPr>
            <a:r>
              <a:rPr lang="en-GB" b="1" dirty="0" err="1"/>
              <a:t>Analyze</a:t>
            </a:r>
            <a:r>
              <a:rPr lang="en-GB" b="1" dirty="0"/>
              <a:t> Data</a:t>
            </a:r>
            <a:r>
              <a:rPr lang="en-GB" dirty="0"/>
              <a:t>: Analysis involves applying tools and techniques like statistical methods, algorithms, or business logic to the organized data. This helps extract insights, trends, or patterns.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GB" dirty="0"/>
              <a:t>Example: </a:t>
            </a:r>
            <a:r>
              <a:rPr lang="en-GB" dirty="0" err="1"/>
              <a:t>Analyzing</a:t>
            </a:r>
            <a:r>
              <a:rPr lang="en-GB" dirty="0"/>
              <a:t> data to find customer buying trends or identifying which products are most popular.</a:t>
            </a:r>
          </a:p>
          <a:p>
            <a:pPr>
              <a:buFont typeface="+mj-lt"/>
              <a:buAutoNum type="arabicPeriod"/>
            </a:pPr>
            <a:r>
              <a:rPr lang="en-GB" b="1" dirty="0"/>
              <a:t>Interpret Data</a:t>
            </a:r>
            <a:r>
              <a:rPr lang="en-GB" dirty="0"/>
              <a:t>: Interpretation means giving meaning to the </a:t>
            </a:r>
            <a:r>
              <a:rPr lang="en-GB" dirty="0" err="1"/>
              <a:t>analyzed</a:t>
            </a:r>
            <a:r>
              <a:rPr lang="en-GB" dirty="0"/>
              <a:t> data by understanding its implications within the given context.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GB" dirty="0"/>
              <a:t>Example: Interpreting that sales of a product increased because of a specific marketing campaign or that a rise in temperature readings suggests a malfunction in a machine.</a:t>
            </a:r>
          </a:p>
          <a:p>
            <a:pPr>
              <a:buFont typeface="+mj-lt"/>
              <a:buAutoNum type="arabicPeriod"/>
            </a:pPr>
            <a:r>
              <a:rPr lang="en-GB" b="1" dirty="0"/>
              <a:t>Present as Information</a:t>
            </a:r>
            <a:r>
              <a:rPr lang="en-GB" dirty="0"/>
              <a:t>: Finally, present the processed and interpreted data in a clear and meaningful format, such as charts, graphs, reports, or dashboards, which makes the information easy to understand and use.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GB" dirty="0"/>
              <a:t>Example: A graph showing quarterly sales increases or a report summarizing customer satisfaction trends.</a:t>
            </a:r>
          </a:p>
          <a:p>
            <a:r>
              <a:rPr lang="en-GB" b="1" dirty="0"/>
              <a:t>Example of Turning Data into Information:</a:t>
            </a:r>
          </a:p>
          <a:p>
            <a:r>
              <a:rPr lang="en-GB" dirty="0"/>
              <a:t>Let’s say a school collects the following data for student grades: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Student ID		Math Score			Science Score			English Score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1001		85			90			88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1002		76			80			82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1003		92			88			91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/>
              <a:t>Raw Data</a:t>
            </a:r>
            <a:r>
              <a:rPr lang="en-GB" dirty="0"/>
              <a:t>: The individual test scores are the data.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/>
              <a:t>Processing</a:t>
            </a:r>
            <a:r>
              <a:rPr lang="en-GB" dirty="0"/>
              <a:t>: Calculate the average score for each student.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/>
              <a:t>Organizing</a:t>
            </a:r>
            <a:r>
              <a:rPr lang="en-GB" dirty="0"/>
              <a:t>: Sort students based on their average score.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 err="1"/>
              <a:t>Analyzing</a:t>
            </a:r>
            <a:r>
              <a:rPr lang="en-GB" dirty="0"/>
              <a:t>: Determine trends (e.g., if students score higher in math).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/>
              <a:t>Interpreting</a:t>
            </a:r>
            <a:r>
              <a:rPr lang="en-GB" dirty="0"/>
              <a:t>: Conclude which subject needs more focus based on the trends.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/>
              <a:t>Information</a:t>
            </a:r>
            <a:r>
              <a:rPr lang="en-GB" dirty="0"/>
              <a:t>: Report the findings, showing which subject most students excel in and which needs improvement.</a:t>
            </a:r>
          </a:p>
          <a:p>
            <a:r>
              <a:rPr lang="en-GB" b="1" dirty="0"/>
              <a:t>In Summary:</a:t>
            </a: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/>
              <a:t>Information</a:t>
            </a:r>
            <a:r>
              <a:rPr lang="en-GB" dirty="0"/>
              <a:t> is processed data that is meaningful and useful.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To generate information, you collect data, process it, </a:t>
            </a:r>
            <a:r>
              <a:rPr lang="en-GB" dirty="0" err="1"/>
              <a:t>analyze</a:t>
            </a:r>
            <a:r>
              <a:rPr lang="en-GB" dirty="0"/>
              <a:t> it, and interpret it to derive useful insights.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Tools like database systems (e.g., MySQL), spreadsheets (e.g., Excel), or statistical software can be used to process and organize data into meaningful information.</a:t>
            </a:r>
          </a:p>
          <a:p>
            <a:r>
              <a:rPr lang="en-GB" dirty="0"/>
              <a:t>Would you like to explore how this process applies to databases or real-world business scenarios?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63820-3F59-4E72-8312-FBBEB2BA7C41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14884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63820-3F59-4E72-8312-FBBEB2BA7C41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38650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63820-3F59-4E72-8312-FBBEB2BA7C41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53646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63820-3F59-4E72-8312-FBBEB2BA7C41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45549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63820-3F59-4E72-8312-FBBEB2BA7C41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9632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63820-3F59-4E72-8312-FBBEB2BA7C41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73011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63820-3F59-4E72-8312-FBBEB2BA7C41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62257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63820-3F59-4E72-8312-FBBEB2BA7C41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24170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63820-3F59-4E72-8312-FBBEB2BA7C41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27435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63820-3F59-4E72-8312-FBBEB2BA7C41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94460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63820-3F59-4E72-8312-FBBEB2BA7C41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29171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63820-3F59-4E72-8312-FBBEB2BA7C41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10381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04E89-7177-1577-CB75-DD712D14B4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14ADE8E-C5B8-A96B-224B-6639C58638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3FECA0-14D6-8E40-DAFF-2AA65FE2DA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8EFDA9-E43B-40D4-8EDE-24FC6481FCA6}" type="datetimeFigureOut">
              <a:rPr lang="en-GB" smtClean="0"/>
              <a:t>18/02/2025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D150D4-F76C-CC84-7B32-C798374BC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C53992-B0CC-9D75-97FD-57436BE165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44521-B355-4CDD-B963-4496048F800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93351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152E3-0B0C-F430-9A1B-66D203FC92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8D4ADB9-A67D-EF40-198D-02061D898A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38E267-11A1-41AF-7125-AD28369AC5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8EFDA9-E43B-40D4-8EDE-24FC6481FCA6}" type="datetimeFigureOut">
              <a:rPr lang="en-GB" smtClean="0"/>
              <a:t>18/02/2025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5F4DFE-B1EF-AB8B-EF63-6DFCEE2B5D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146C3A-5F80-2D17-EF4E-1106717531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44521-B355-4CDD-B963-4496048F800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08491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0E978D2-102E-8610-5158-C68410CF3AB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44263F-BFB9-DD10-6610-52D3F4B8F7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5367F7-1D2D-CBE8-8C1F-319250D62C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8EFDA9-E43B-40D4-8EDE-24FC6481FCA6}" type="datetimeFigureOut">
              <a:rPr lang="en-GB" smtClean="0"/>
              <a:t>18/02/2025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9A8E1A-A4EC-A69B-2F0E-77D43F63DF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D1123B-7D6B-0D46-4C79-3417549DD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44521-B355-4CDD-B963-4496048F800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07801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3BFBB0-92C1-A0A1-C4A0-8EF34AB20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6E984B-5B7C-F132-1885-A6E4BFD381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FCA350-F6C7-2910-1168-E08BF1C653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8EFDA9-E43B-40D4-8EDE-24FC6481FCA6}" type="datetimeFigureOut">
              <a:rPr lang="en-GB" smtClean="0"/>
              <a:t>18/02/2025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8D0579-0FEC-C37D-13D2-9B0D2F7F68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4614C2-0856-654A-0346-F888C5667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44521-B355-4CDD-B963-4496048F800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13701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41579-435B-D4CC-746C-65A60B90B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39F978-38CE-ED34-0B31-FFC2B4DC8E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6225DE-6417-C1FC-297F-C14F568AD7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8EFDA9-E43B-40D4-8EDE-24FC6481FCA6}" type="datetimeFigureOut">
              <a:rPr lang="en-GB" smtClean="0"/>
              <a:t>18/02/2025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2658F7-494F-0E23-1FDD-F65BAAC125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31460F-76E0-897A-41F0-671815B35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44521-B355-4CDD-B963-4496048F800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25489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A75199-5FD8-62CB-BA21-2D1F12972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C881D8-1B78-F1DB-B48C-64BCB732E1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317B4F-7B88-68CB-7BB6-70F1D0C90E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BB57A0-354E-A9E0-3BBF-B884B17BAC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8EFDA9-E43B-40D4-8EDE-24FC6481FCA6}" type="datetimeFigureOut">
              <a:rPr lang="en-GB" smtClean="0"/>
              <a:t>18/02/2025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1109BF-321A-F735-026A-6D6BCBB88E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9331D2-FC4E-534A-36FF-4E37B36514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44521-B355-4CDD-B963-4496048F800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60712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0A8395-FC67-77EE-81AD-B5754D5E25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1654C5-79C2-DFB5-7079-1A4F48F0FD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2E0B8E-A318-730D-C5DC-BB44483161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E8204EF-5192-1FC0-35F8-28A22C7AC7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A966539-C73E-40CB-382B-AD443F1F2DB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5913FF4-3091-5BA9-C4CB-3F89994719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8EFDA9-E43B-40D4-8EDE-24FC6481FCA6}" type="datetimeFigureOut">
              <a:rPr lang="en-GB" smtClean="0"/>
              <a:t>18/02/2025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454309-51E3-9386-775C-86BB9C9558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60A9651-E53A-D9B6-5B74-DC362A319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44521-B355-4CDD-B963-4496048F800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91631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C89C31-7918-CEF4-7B89-E1DED46D3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C9E3E2F-7905-E48A-9EEF-DC03940B6F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8EFDA9-E43B-40D4-8EDE-24FC6481FCA6}" type="datetimeFigureOut">
              <a:rPr lang="en-GB" smtClean="0"/>
              <a:t>18/02/2025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86A432-7755-176C-A6F7-201C35B2D3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A697C8-BF47-18AB-BCDC-CCD80CBD0F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44521-B355-4CDD-B963-4496048F800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50637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4139D1-A44F-76AE-CC1E-626DBB805B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8EFDA9-E43B-40D4-8EDE-24FC6481FCA6}" type="datetimeFigureOut">
              <a:rPr lang="en-GB" smtClean="0"/>
              <a:t>18/02/2025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11E0C3-4E5B-B2C0-346A-E3A549223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FA24A6-1024-7726-3677-BF3B91BDD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44521-B355-4CDD-B963-4496048F800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2250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8303B2-AB84-1183-1E37-A37F1EDFB1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961A32-0FE0-E156-7D5F-56AE60F561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01372F-4C6C-0A7B-BCCD-E2DE4751D3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01ABF0-4FF7-4D49-C141-218AA66C3E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8EFDA9-E43B-40D4-8EDE-24FC6481FCA6}" type="datetimeFigureOut">
              <a:rPr lang="en-GB" smtClean="0"/>
              <a:t>18/02/2025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601008-FD90-5713-E3C0-27A5576BC4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391795-5895-76EF-87E0-1A4AA4429F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44521-B355-4CDD-B963-4496048F800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9136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6B387-ED5C-50B2-DDE5-36982C0443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3AB296B-2950-723A-39CA-57098DBC1AC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DF45B4-8B40-D1C9-DBC7-7D232DC00A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B0631E-E24C-4AE6-F304-A0F0130FC5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8EFDA9-E43B-40D4-8EDE-24FC6481FCA6}" type="datetimeFigureOut">
              <a:rPr lang="en-GB" smtClean="0"/>
              <a:t>18/02/2025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04D81C-599A-C3F7-9425-D29D20E9DB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3694E3-A85A-A4CF-D400-16F7E60B8D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44521-B355-4CDD-B963-4496048F800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64873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42497D2-3136-C091-B5AA-88B4E0C482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6EBD2C-F286-A88F-82E4-4663D1767E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AD1F20-4CF1-77E1-97FC-D915BBA2AE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8EFDA9-E43B-40D4-8EDE-24FC6481FCA6}" type="datetimeFigureOut">
              <a:rPr lang="en-GB" smtClean="0"/>
              <a:t>18/02/2025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679ED8-E855-4143-A583-DB27236222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7C9B48-B575-ED5A-8CD4-89E3D44B85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444521-B355-4CDD-B963-4496048F800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03948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9310780-1883-3127-5BEB-E580292EDD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222842"/>
            <a:ext cx="10001250" cy="4412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1818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5094774-3B67-520F-D4F6-75FAE53B9C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5520" y="1297781"/>
            <a:ext cx="10040167" cy="4262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6201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1BE86BC-7B34-D483-55FF-CA800436FA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7682" y="1243012"/>
            <a:ext cx="9656636" cy="4510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047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E6AC4EE-7818-FE08-6878-CEC556836D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4062" y="404812"/>
            <a:ext cx="8143875" cy="604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8736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EF722A4-91EF-CE2D-8FF0-38B793666D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1175" y="170119"/>
            <a:ext cx="8782050" cy="6517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4447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29D60F5-25F0-724F-EE59-367B3014B0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304800"/>
            <a:ext cx="10668000" cy="624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5750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263BB71-2CCD-A17C-C2A1-ED00C6560F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350" y="209550"/>
            <a:ext cx="10534650" cy="643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0436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27BF20F-B30A-5E0D-04FC-DBC47039C2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999" y="238125"/>
            <a:ext cx="10734675" cy="638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1817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3A5F74C-279E-0FCA-3A07-E632398824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775" y="304800"/>
            <a:ext cx="10363200" cy="624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8956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9828DC7-F266-C3F5-BA57-FEBF6CAC52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3050" y="1219199"/>
            <a:ext cx="9272587" cy="4641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8972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6E9B74-C277-61BD-F6B0-4B397D202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FF0000"/>
                </a:solidFill>
              </a:rPr>
              <a:t>Task 2: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14CAFF-C180-5636-8769-CCA3ECD7AE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Describe One to one, One to many and many to many relationship with examples</a:t>
            </a:r>
          </a:p>
          <a:p>
            <a:r>
              <a:rPr lang="en-GB" dirty="0"/>
              <a:t>Positives and negatives of relational database</a:t>
            </a:r>
          </a:p>
          <a:p>
            <a:r>
              <a:rPr lang="en-GB" dirty="0"/>
              <a:t>SQL and NoSQL databases similarities and differences 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212525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11DBEB-D3FB-A563-E413-D823EC4D7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FF0000"/>
                </a:solidFill>
              </a:rPr>
              <a:t>What is the information and how to generate an information?</a:t>
            </a:r>
          </a:p>
        </p:txBody>
      </p:sp>
    </p:spTree>
    <p:extLst>
      <p:ext uri="{BB962C8B-B14F-4D97-AF65-F5344CB8AC3E}">
        <p14:creationId xmlns:p14="http://schemas.microsoft.com/office/powerpoint/2010/main" val="19466503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D30855E-D370-20EB-F180-33693E707F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1007" y="1312068"/>
            <a:ext cx="9845143" cy="4233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2878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68F5EE8-DF9F-503B-C841-BBBFFA9207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499" y="1676400"/>
            <a:ext cx="10398401" cy="401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1328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2994A95-5F5D-C38E-B8C8-B4E701C6AA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850" y="1585912"/>
            <a:ext cx="8629650" cy="4394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9890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37C1608-B5B6-DFAA-C1A6-869555B59F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2650" y="1600200"/>
            <a:ext cx="78867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3710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2BB1EAA-D4F7-E6D6-438E-A885BD624C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4500" y="1359873"/>
            <a:ext cx="9082087" cy="4138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3506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F0D50D-FCBF-894C-1D5C-483CC470C3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FF0000"/>
                </a:solidFill>
              </a:rPr>
              <a:t>Task 3: Create: ERD and DFD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B0110B-DCA0-FB7F-9773-D800755F21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Choose from the list: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School/college/university</a:t>
            </a:r>
          </a:p>
          <a:p>
            <a:r>
              <a:rPr lang="en-GB" dirty="0"/>
              <a:t>Retail/shop/stock</a:t>
            </a:r>
          </a:p>
          <a:p>
            <a:r>
              <a:rPr lang="en-GB" dirty="0"/>
              <a:t>Restaurant/pub/caffe</a:t>
            </a:r>
          </a:p>
          <a:p>
            <a:r>
              <a:rPr lang="en-GB" dirty="0"/>
              <a:t> Hotel/B&amp;B</a:t>
            </a:r>
          </a:p>
        </p:txBody>
      </p:sp>
    </p:spTree>
    <p:extLst>
      <p:ext uri="{BB962C8B-B14F-4D97-AF65-F5344CB8AC3E}">
        <p14:creationId xmlns:p14="http://schemas.microsoft.com/office/powerpoint/2010/main" val="7725446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056AC1-364C-CE1E-8CF9-C82EB4196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0" i="0" dirty="0">
                <a:solidFill>
                  <a:srgbClr val="FF0000"/>
                </a:solidFill>
                <a:effectLst/>
                <a:latin typeface="erdana"/>
              </a:rPr>
              <a:t>What is Normalization?</a:t>
            </a:r>
            <a:br>
              <a:rPr lang="en-GB" b="0" i="0" dirty="0">
                <a:solidFill>
                  <a:srgbClr val="FF0000"/>
                </a:solidFill>
                <a:effectLst/>
                <a:latin typeface="erdana"/>
              </a:rPr>
            </a:b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BD49C6-EE75-4C7F-BDA5-BCDDDB238A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000000"/>
                </a:solidFill>
                <a:effectLst/>
                <a:latin typeface="inter-regular"/>
              </a:rPr>
              <a:t>Normalization is the process of organizing the data in the database.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000000"/>
                </a:solidFill>
                <a:effectLst/>
                <a:latin typeface="inter-regular"/>
              </a:rPr>
              <a:t>Normalization is used to minimize the redundancy from a relation or set of relations. 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00000"/>
                </a:solidFill>
                <a:latin typeface="inter-regular"/>
              </a:rPr>
              <a:t>It helps you avoid redundancy and maintain the integrity of the database. It also helps you eliminate undesirable characteristics associated with insertion, deletion, and updating.</a:t>
            </a:r>
          </a:p>
        </p:txBody>
      </p:sp>
    </p:spTree>
    <p:extLst>
      <p:ext uri="{BB962C8B-B14F-4D97-AF65-F5344CB8AC3E}">
        <p14:creationId xmlns:p14="http://schemas.microsoft.com/office/powerpoint/2010/main" val="37429806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DB3E46-1455-06DE-1310-921761580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i="0" dirty="0">
                <a:solidFill>
                  <a:srgbClr val="FF0000"/>
                </a:solidFill>
                <a:effectLst/>
                <a:latin typeface="-apple-system"/>
              </a:rPr>
              <a:t>What is the Purpose of Normalization?</a:t>
            </a:r>
            <a:br>
              <a:rPr lang="en-GB" b="1" i="0" dirty="0">
                <a:solidFill>
                  <a:srgbClr val="FF0000"/>
                </a:solidFill>
                <a:effectLst/>
                <a:latin typeface="-apple-system"/>
              </a:rPr>
            </a:b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83BBAE-D4C4-E243-6E35-2D5D23FBBF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fontAlgn="base"/>
            <a:r>
              <a:rPr lang="en-GB" b="0" i="0" dirty="0">
                <a:solidFill>
                  <a:srgbClr val="0A0A23"/>
                </a:solidFill>
                <a:effectLst/>
                <a:latin typeface="Lato" panose="020F0502020204030203" pitchFamily="34" charset="0"/>
              </a:rPr>
              <a:t>The main purpose of database normalization is to avoid complexities, eliminate duplicates, and organize data in a consistent way. In normalization, the data is divided into several tables linked together with relationships.</a:t>
            </a:r>
          </a:p>
          <a:p>
            <a:pPr algn="l" fontAlgn="base"/>
            <a:r>
              <a:rPr lang="en-GB" b="0" i="0" dirty="0">
                <a:solidFill>
                  <a:srgbClr val="0A0A23"/>
                </a:solidFill>
                <a:effectLst/>
                <a:latin typeface="Lato" panose="020F0502020204030203" pitchFamily="34" charset="0"/>
              </a:rPr>
              <a:t>Database administrators can achieve these relationships by using primary keys, foreign keys, and composite keys.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203044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FF6B9-4515-5CA3-3253-9458855C4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0" i="0" dirty="0">
                <a:solidFill>
                  <a:srgbClr val="FF0000"/>
                </a:solidFill>
                <a:effectLst/>
                <a:latin typeface="inter-regular"/>
              </a:rPr>
              <a:t>Normalization</a:t>
            </a:r>
            <a:br>
              <a:rPr lang="en-GB" b="0" i="0" dirty="0">
                <a:solidFill>
                  <a:srgbClr val="FF0000"/>
                </a:solidFill>
                <a:effectLst/>
                <a:latin typeface="inter-regular"/>
              </a:rPr>
            </a:b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EE9A9E-AFC1-2A1E-7F3F-52EC577715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0" indent="0" algn="just">
              <a:buNone/>
            </a:pPr>
            <a:r>
              <a:rPr lang="en-GB" b="0" i="0" dirty="0">
                <a:solidFill>
                  <a:srgbClr val="610B38"/>
                </a:solidFill>
                <a:effectLst/>
                <a:latin typeface="erdana"/>
              </a:rPr>
              <a:t>Advantages of Normalization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000000"/>
                </a:solidFill>
                <a:effectLst/>
                <a:latin typeface="inter-regular"/>
              </a:rPr>
              <a:t>Normalization helps to minimize data redundancy.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000000"/>
                </a:solidFill>
                <a:effectLst/>
                <a:latin typeface="inter-regular"/>
              </a:rPr>
              <a:t>Greater overall database organization.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000000"/>
                </a:solidFill>
                <a:effectLst/>
                <a:latin typeface="inter-regular"/>
              </a:rPr>
              <a:t>Data consistency within the database.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000000"/>
                </a:solidFill>
                <a:effectLst/>
                <a:latin typeface="inter-regular"/>
              </a:rPr>
              <a:t>Much more flexible database design.</a:t>
            </a:r>
          </a:p>
          <a:p>
            <a:pPr marL="0" indent="0" algn="just">
              <a:buNone/>
            </a:pPr>
            <a:endParaRPr lang="en-GB" b="0" i="0" dirty="0">
              <a:solidFill>
                <a:srgbClr val="000000"/>
              </a:solidFill>
              <a:effectLst/>
              <a:latin typeface="inter-regular"/>
            </a:endParaRPr>
          </a:p>
          <a:p>
            <a:pPr marL="0" indent="0" algn="just">
              <a:buNone/>
            </a:pPr>
            <a:r>
              <a:rPr lang="en-GB" b="0" i="0" dirty="0">
                <a:solidFill>
                  <a:srgbClr val="610B38"/>
                </a:solidFill>
                <a:effectLst/>
                <a:latin typeface="erdana"/>
              </a:rPr>
              <a:t>Disadvantages of Normalization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000000"/>
                </a:solidFill>
                <a:effectLst/>
                <a:latin typeface="inter-regular"/>
              </a:rPr>
              <a:t>You cannot start building the database before knowing what the user needs.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000000"/>
                </a:solidFill>
                <a:effectLst/>
                <a:latin typeface="inter-regular"/>
              </a:rPr>
              <a:t>It is very time-consuming and difficult to normalize relations of a higher degree.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000000"/>
                </a:solidFill>
                <a:effectLst/>
                <a:latin typeface="inter-regular"/>
              </a:rPr>
              <a:t>decomposition may lead to a bad database design, leading to serious problems.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759088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4FD35-0054-70DB-5774-F4C689EF2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i="0" dirty="0">
                <a:solidFill>
                  <a:srgbClr val="FF0000"/>
                </a:solidFill>
                <a:effectLst/>
                <a:latin typeface="Source Sans Pro" panose="020F0502020204030204" pitchFamily="34" charset="0"/>
              </a:rPr>
              <a:t>1NF (First Normal Form) Rules</a:t>
            </a:r>
            <a:br>
              <a:rPr lang="en-GB" b="1" i="0" dirty="0">
                <a:solidFill>
                  <a:srgbClr val="FF0000"/>
                </a:solidFill>
                <a:effectLst/>
                <a:latin typeface="Source Sans Pro" panose="020F0502020204030204" pitchFamily="34" charset="0"/>
              </a:rPr>
            </a:b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5B741E-6B84-838B-253C-51E9192412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222222"/>
                </a:solidFill>
                <a:effectLst/>
                <a:latin typeface="Source Sans Pro" panose="020F0502020204030204" pitchFamily="34" charset="0"/>
              </a:rPr>
              <a:t>Each table cell should contain a single value.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222222"/>
                </a:solidFill>
                <a:effectLst/>
                <a:latin typeface="Source Sans Pro" panose="020F0502020204030204" pitchFamily="34" charset="0"/>
              </a:rPr>
              <a:t>Each record needs to be unique.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803196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3D89E65-CDB1-1047-F49C-DB43B95C8C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5375" y="719137"/>
            <a:ext cx="10001250" cy="541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7366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E88795-8BDC-85F6-8535-F15BF4FB70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FF0000"/>
                </a:solidFill>
                <a:latin typeface="inter-regular"/>
              </a:rPr>
              <a:t>Example of Normalization (1NF)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E803ABF-8C2F-B1E3-FF0C-4B7024230C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065544"/>
            <a:ext cx="10515600" cy="3871499"/>
          </a:xfrm>
        </p:spPr>
      </p:pic>
    </p:spTree>
    <p:extLst>
      <p:ext uri="{BB962C8B-B14F-4D97-AF65-F5344CB8AC3E}">
        <p14:creationId xmlns:p14="http://schemas.microsoft.com/office/powerpoint/2010/main" val="42201829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FD544-38FB-6AE0-BA3A-59FD11174B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What is a Primary Key?</a:t>
            </a:r>
            <a:br>
              <a:rPr lang="en-GB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</a:b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9D81FE-D8A4-41ED-0711-463F76B6FD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0" i="0" dirty="0">
                <a:solidFill>
                  <a:srgbClr val="222222"/>
                </a:solidFill>
                <a:effectLst/>
                <a:latin typeface="Source Sans Pro" panose="020B0503030403020204" pitchFamily="34" charset="0"/>
              </a:rPr>
              <a:t>A primary is a single column value used to identify a database record uniquely.</a:t>
            </a:r>
          </a:p>
          <a:p>
            <a:endParaRPr lang="en-GB" dirty="0">
              <a:solidFill>
                <a:srgbClr val="222222"/>
              </a:solidFill>
              <a:latin typeface="Source Sans Pro" panose="020B0503030403020204" pitchFamily="34" charset="0"/>
            </a:endParaRPr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30E027-4C6F-EA97-D11E-714241022C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7612" y="3149600"/>
            <a:ext cx="3228975" cy="3343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3474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B95A5B-33BC-9999-45E0-AE6EB44E4A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222222"/>
                </a:solidFill>
                <a:effectLst/>
                <a:latin typeface="Source Sans Pro" panose="020B0503030403020204" pitchFamily="34" charset="0"/>
              </a:rPr>
              <a:t>Rule 1- Be in 1NF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222222"/>
                </a:solidFill>
                <a:effectLst/>
                <a:latin typeface="Source Sans Pro" panose="020B0503030403020204" pitchFamily="34" charset="0"/>
              </a:rPr>
              <a:t>Rule 2- Single Column Primary Key that does not functionally dependant on any subset of candidate key relation</a:t>
            </a:r>
          </a:p>
          <a:p>
            <a:endParaRPr lang="en-GB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6B2B859-EBF1-61E3-836C-9E7B0FF334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2NF (Second Normal Form) Rules</a:t>
            </a:r>
            <a:br>
              <a:rPr lang="en-GB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</a:br>
            <a:endParaRPr lang="en-GB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00773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48881B0-DEAC-9DD3-0EBA-C3931E99E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525" y="-73025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rgbClr val="FF0000"/>
                </a:solidFill>
                <a:latin typeface="inter-regular"/>
              </a:rPr>
              <a:t>Example of Normalization (2NF)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5337CED-3916-5781-03D2-305FC9FF71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950" y="1327051"/>
            <a:ext cx="9525000" cy="36385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3C84EF4-AD94-F6C9-5270-69DF11002C17}"/>
              </a:ext>
            </a:extLst>
          </p:cNvPr>
          <p:cNvSpPr txBox="1"/>
          <p:nvPr/>
        </p:nvSpPr>
        <p:spPr>
          <a:xfrm>
            <a:off x="361950" y="5013226"/>
            <a:ext cx="1106805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b="0" i="0" dirty="0">
                <a:solidFill>
                  <a:srgbClr val="222222"/>
                </a:solidFill>
                <a:effectLst/>
                <a:latin typeface="Source Sans Pro" panose="020B0503030403020204" pitchFamily="34" charset="0"/>
              </a:rPr>
              <a:t>We have divided our 1NF table into two tables viz. Table 1 and Table2. Table 1 contains member information. Table 2 contains information on movies rented.</a:t>
            </a:r>
          </a:p>
          <a:p>
            <a:pPr algn="l"/>
            <a:r>
              <a:rPr lang="en-GB" b="0" i="0" dirty="0">
                <a:solidFill>
                  <a:srgbClr val="222222"/>
                </a:solidFill>
                <a:effectLst/>
                <a:latin typeface="Source Sans Pro" panose="020B0503030403020204" pitchFamily="34" charset="0"/>
              </a:rPr>
              <a:t>We have introduced a new column called </a:t>
            </a:r>
            <a:r>
              <a:rPr lang="en-GB" b="0" i="0" dirty="0" err="1">
                <a:solidFill>
                  <a:srgbClr val="222222"/>
                </a:solidFill>
                <a:effectLst/>
                <a:latin typeface="Source Sans Pro" panose="020B0503030403020204" pitchFamily="34" charset="0"/>
              </a:rPr>
              <a:t>Membership_id</a:t>
            </a:r>
            <a:r>
              <a:rPr lang="en-GB" b="0" i="0" dirty="0">
                <a:solidFill>
                  <a:srgbClr val="222222"/>
                </a:solidFill>
                <a:effectLst/>
                <a:latin typeface="Source Sans Pro" panose="020B0503030403020204" pitchFamily="34" charset="0"/>
              </a:rPr>
              <a:t> which is the primary key for table 1. Records can be uniquely identified in Table 1 using membership id</a:t>
            </a:r>
          </a:p>
          <a:p>
            <a:pPr algn="l"/>
            <a:r>
              <a:rPr lang="en-GB" b="1" i="0" dirty="0">
                <a:solidFill>
                  <a:srgbClr val="222222"/>
                </a:solidFill>
                <a:effectLst/>
                <a:latin typeface="Source Sans Pro" panose="020B0503030403020204" pitchFamily="34" charset="0"/>
              </a:rPr>
              <a:t>Database – Foreign Key</a:t>
            </a:r>
          </a:p>
          <a:p>
            <a:pPr algn="l"/>
            <a:r>
              <a:rPr lang="en-GB" b="0" i="0" dirty="0">
                <a:solidFill>
                  <a:srgbClr val="222222"/>
                </a:solidFill>
                <a:effectLst/>
                <a:latin typeface="Source Sans Pro" panose="020B0503030403020204" pitchFamily="34" charset="0"/>
              </a:rPr>
              <a:t>In Table 2, </a:t>
            </a:r>
            <a:r>
              <a:rPr lang="en-GB" b="0" i="0" dirty="0" err="1">
                <a:solidFill>
                  <a:srgbClr val="222222"/>
                </a:solidFill>
                <a:effectLst/>
                <a:latin typeface="Source Sans Pro" panose="020B0503030403020204" pitchFamily="34" charset="0"/>
              </a:rPr>
              <a:t>Membership_ID</a:t>
            </a:r>
            <a:r>
              <a:rPr lang="en-GB" b="0" i="0" dirty="0">
                <a:solidFill>
                  <a:srgbClr val="222222"/>
                </a:solidFill>
                <a:effectLst/>
                <a:latin typeface="Source Sans Pro" panose="020B0503030403020204" pitchFamily="34" charset="0"/>
              </a:rPr>
              <a:t> is the Foreign Key</a:t>
            </a:r>
          </a:p>
        </p:txBody>
      </p:sp>
    </p:spTree>
    <p:extLst>
      <p:ext uri="{BB962C8B-B14F-4D97-AF65-F5344CB8AC3E}">
        <p14:creationId xmlns:p14="http://schemas.microsoft.com/office/powerpoint/2010/main" val="30729239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D915B-628E-73F6-35C9-CEF843787A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3NF (Third Normal Form) Rules</a:t>
            </a:r>
            <a:br>
              <a:rPr lang="en-GB" b="1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</a:b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28F2EA-387B-BAAD-6E83-3A1A029A99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222222"/>
                </a:solidFill>
                <a:effectLst/>
                <a:latin typeface="Source Sans Pro" panose="020B0503030403020204" pitchFamily="34" charset="0"/>
              </a:rPr>
              <a:t>Rule 1- Be in 2NF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222222"/>
                </a:solidFill>
                <a:effectLst/>
                <a:latin typeface="Source Sans Pro" panose="020B0503030403020204" pitchFamily="34" charset="0"/>
              </a:rPr>
              <a:t>Rule 2- Has no transitive functional dependencies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859352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C9C68C9-AE9B-C3EE-29FE-E8B5399E33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80736" y="1062831"/>
            <a:ext cx="7449428" cy="4351338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9C2DECDB-60E9-B933-33BD-B9EF1E913A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525" y="-73025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rgbClr val="FF0000"/>
                </a:solidFill>
                <a:latin typeface="inter-regular"/>
              </a:rPr>
              <a:t>Example of Normalization (3NF)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ECA39C-C378-BD3C-613C-8EC5FA5DFC45}"/>
              </a:ext>
            </a:extLst>
          </p:cNvPr>
          <p:cNvSpPr txBox="1"/>
          <p:nvPr/>
        </p:nvSpPr>
        <p:spPr>
          <a:xfrm>
            <a:off x="542925" y="5886361"/>
            <a:ext cx="105156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b="0" i="0" dirty="0">
                <a:solidFill>
                  <a:srgbClr val="222222"/>
                </a:solidFill>
                <a:effectLst/>
                <a:latin typeface="Source Sans Pro" panose="020B0503030403020204" pitchFamily="34" charset="0"/>
              </a:rPr>
              <a:t>There are no transitive functional dependencies, and hence our table is in 3NF</a:t>
            </a:r>
          </a:p>
          <a:p>
            <a:pPr algn="l"/>
            <a:r>
              <a:rPr lang="en-GB" b="0" i="0" dirty="0">
                <a:solidFill>
                  <a:srgbClr val="222222"/>
                </a:solidFill>
                <a:effectLst/>
                <a:latin typeface="Source Sans Pro" panose="020B0503030403020204" pitchFamily="34" charset="0"/>
              </a:rPr>
              <a:t>In Table 3 Salutation ID is primary key, and in Table 1 Salutation ID is foreign to primary key in Table 3</a:t>
            </a:r>
          </a:p>
        </p:txBody>
      </p:sp>
    </p:spTree>
    <p:extLst>
      <p:ext uri="{BB962C8B-B14F-4D97-AF65-F5344CB8AC3E}">
        <p14:creationId xmlns:p14="http://schemas.microsoft.com/office/powerpoint/2010/main" val="9685709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AA74C-1103-E1C4-839B-C86147C5A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b="0" i="0" dirty="0">
                <a:solidFill>
                  <a:srgbClr val="FF0000"/>
                </a:solidFill>
                <a:effectLst/>
                <a:latin typeface="Google Sans"/>
              </a:rPr>
              <a:t>Task 4: Develop Normalization on the chosen database (task 3)?</a:t>
            </a:r>
            <a:br>
              <a:rPr lang="en-GB" b="0" i="0" dirty="0">
                <a:solidFill>
                  <a:srgbClr val="FF0000"/>
                </a:solidFill>
                <a:effectLst/>
                <a:latin typeface="Google Sans"/>
              </a:rPr>
            </a:b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9679DC-BD43-E5B2-F196-084AA19309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NF1</a:t>
            </a:r>
          </a:p>
          <a:p>
            <a:r>
              <a:rPr lang="en-GB" dirty="0"/>
              <a:t>NF2</a:t>
            </a:r>
          </a:p>
          <a:p>
            <a:r>
              <a:rPr lang="en-GB" dirty="0"/>
              <a:t>NF3</a:t>
            </a:r>
          </a:p>
        </p:txBody>
      </p:sp>
    </p:spTree>
    <p:extLst>
      <p:ext uri="{BB962C8B-B14F-4D97-AF65-F5344CB8AC3E}">
        <p14:creationId xmlns:p14="http://schemas.microsoft.com/office/powerpoint/2010/main" val="5748142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26E73B9-E0AD-D961-BFE1-F183A9780F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937" y="704850"/>
            <a:ext cx="10144125" cy="5624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5193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A7ADC53-C6CC-66C6-0DEB-A2FFBA76CF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387" y="1238249"/>
            <a:ext cx="10280496" cy="4581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4510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BC076B7-B5A1-7715-F17E-285F119039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7337" y="192501"/>
            <a:ext cx="9077325" cy="6472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6874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5E98B7B-6E58-CA5F-06E9-48AAB1803B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6876" y="770227"/>
            <a:ext cx="9186862" cy="5317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0527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0BD283B-225A-6BCA-A290-99C7DF3FB7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5926" y="216584"/>
            <a:ext cx="8977312" cy="6424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01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9E9DE426-3E4E-6CCD-74B1-C3C8890A82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904" y="1133475"/>
            <a:ext cx="9972191" cy="414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2404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1790</TotalTime>
  <Words>1239</Words>
  <Application>Microsoft Office PowerPoint</Application>
  <PresentationFormat>Widescreen</PresentationFormat>
  <Paragraphs>106</Paragraphs>
  <Slides>36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7" baseType="lpstr">
      <vt:lpstr>-apple-system</vt:lpstr>
      <vt:lpstr>Aptos</vt:lpstr>
      <vt:lpstr>Arial</vt:lpstr>
      <vt:lpstr>Calibri</vt:lpstr>
      <vt:lpstr>Calibri Light</vt:lpstr>
      <vt:lpstr>erdana</vt:lpstr>
      <vt:lpstr>Google Sans</vt:lpstr>
      <vt:lpstr>inter-regular</vt:lpstr>
      <vt:lpstr>Lato</vt:lpstr>
      <vt:lpstr>Source Sans Pro</vt:lpstr>
      <vt:lpstr>Office Theme</vt:lpstr>
      <vt:lpstr>PowerPoint Presentation</vt:lpstr>
      <vt:lpstr>What is the information and how to generate an information?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Task 2: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Task 3: Create: ERD and DFD</vt:lpstr>
      <vt:lpstr>What is Normalization? </vt:lpstr>
      <vt:lpstr>What is the Purpose of Normalization? </vt:lpstr>
      <vt:lpstr>Normalization </vt:lpstr>
      <vt:lpstr>1NF (First Normal Form) Rules </vt:lpstr>
      <vt:lpstr>Example of Normalization (1NF)</vt:lpstr>
      <vt:lpstr>What is a Primary Key? </vt:lpstr>
      <vt:lpstr>2NF (Second Normal Form) Rules </vt:lpstr>
      <vt:lpstr>Example of Normalization (2NF)</vt:lpstr>
      <vt:lpstr>3NF (Third Normal Form) Rules </vt:lpstr>
      <vt:lpstr>Example of Normalization (3NF)</vt:lpstr>
      <vt:lpstr>Task 4: Develop Normalization on the chosen database (task 3)? </vt:lpstr>
    </vt:vector>
  </TitlesOfParts>
  <Company>Solent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Armen Petrosyan</dc:creator>
  <cp:lastModifiedBy>Akram, Muhammad</cp:lastModifiedBy>
  <cp:revision>11</cp:revision>
  <dcterms:created xsi:type="dcterms:W3CDTF">2023-09-24T19:08:04Z</dcterms:created>
  <dcterms:modified xsi:type="dcterms:W3CDTF">2025-02-18T16:10:15Z</dcterms:modified>
</cp:coreProperties>
</file>